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EAE3-B84F-48F8-8D91-3395CA33C2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9C07-9859-43C1-B923-BDFCC892B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631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EAE3-B84F-48F8-8D91-3395CA33C2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9C07-9859-43C1-B923-BDFCC892B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930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EAE3-B84F-48F8-8D91-3395CA33C2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9C07-9859-43C1-B923-BDFCC892BD8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3382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EAE3-B84F-48F8-8D91-3395CA33C2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9C07-9859-43C1-B923-BDFCC892B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724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EAE3-B84F-48F8-8D91-3395CA33C2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9C07-9859-43C1-B923-BDFCC892BD8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2578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EAE3-B84F-48F8-8D91-3395CA33C2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9C07-9859-43C1-B923-BDFCC892B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300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EAE3-B84F-48F8-8D91-3395CA33C2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9C07-9859-43C1-B923-BDFCC892B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03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EAE3-B84F-48F8-8D91-3395CA33C2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9C07-9859-43C1-B923-BDFCC892B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5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EAE3-B84F-48F8-8D91-3395CA33C2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9C07-9859-43C1-B923-BDFCC892B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607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EAE3-B84F-48F8-8D91-3395CA33C2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9C07-9859-43C1-B923-BDFCC892B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953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EAE3-B84F-48F8-8D91-3395CA33C2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9C07-9859-43C1-B923-BDFCC892B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844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EAE3-B84F-48F8-8D91-3395CA33C2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9C07-9859-43C1-B923-BDFCC892B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16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EAE3-B84F-48F8-8D91-3395CA33C2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9C07-9859-43C1-B923-BDFCC892B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220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EAE3-B84F-48F8-8D91-3395CA33C2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9C07-9859-43C1-B923-BDFCC892B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17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EAE3-B84F-48F8-8D91-3395CA33C2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9C07-9859-43C1-B923-BDFCC892B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753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9C07-9859-43C1-B923-BDFCC892BD85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EAE3-B84F-48F8-8D91-3395CA33C286}" type="datetimeFigureOut">
              <a:rPr lang="ru-RU" smtClean="0"/>
              <a:t>10.04.2020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854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DEAE3-B84F-48F8-8D91-3395CA33C286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AE39C07-9859-43C1-B923-BDFCC892B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53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27000"/>
            <a:ext cx="10033000" cy="6248400"/>
          </a:xfrm>
        </p:spPr>
        <p:txBody>
          <a:bodyPr>
            <a:noAutofit/>
          </a:bodyPr>
          <a:lstStyle/>
          <a:p>
            <a:pPr algn="ctr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Железная дорога – зона повышенной опасности!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Известно, что современный железнодорожный транспорт – один из самых удобных, быстрых, комфортабельных и популярных видов транспорта. Максимальная интенсивность движения, возросшая длина составов, высокая скорость движения (от 80 до 250 км/час) сделали железнодорожный транспорт объектом повышенной опасности. При скорости 100 км/час поезда проходят в секунду 20 - 30 метров, в результате чего исключается возможность остановить поезд на коротком участке пути. Поэтому внезапное появление человека в рельсовой колее или хождение вдоль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пути в неустановленных местах может привести к несчастным случаям и нарушению движения поездов, а резкое торможение – к разрыву поезда или даже крушению с гибелью многих людей. Оградить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пути на многие тысячи километров, как ограждаются промышленные предприятия, невозможно. Вот почему необходимо помнить, что железнодорожный  транспорт является зоной повышенной опасности и нахождение посторонних граждан на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пути, на станции или перегоне опасно для жизни и строго воспрещается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уважением инспектор ПДН 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Сарварова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Л.Р.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49156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</TotalTime>
  <Words>0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Times New Roman</vt:lpstr>
      <vt:lpstr>Trebuchet MS</vt:lpstr>
      <vt:lpstr>Wingdings 3</vt:lpstr>
      <vt:lpstr>Аспект</vt:lpstr>
      <vt:lpstr>    Железная дорога – зона повышенной опасности!   Известно, что современный железнодорожный транспорт – один из самых удобных, быстрых, комфортабельных и популярных видов транспорта. Максимальная интенсивность движения, возросшая длина составов, высокая скорость движения (от 80 до 250 км/час) сделали железнодорожный транспорт объектом повышенной опасности. При скорости 100 км/час поезда проходят в секунду 20 - 30 метров, в результате чего исключается возможность остановить поезд на коротком участке пути. Поэтому внезапное появление человека в рельсовой колее или хождение вдоль ж.д. пути в неустановленных местах может привести к несчастным случаям и нарушению движения поездов, а резкое торможение – к разрыву поезда или даже крушению с гибелью многих людей. Оградить ж.д. пути на многие тысячи километров, как ограждаются промышленные предприятия, невозможно. Вот почему необходимо помнить, что железнодорожный  транспорт является зоной повышенной опасности и нахождение посторонних граждан на ж.д. пути, на станции или перегоне опасно для жизни и строго воспрещается. С уважением инспектор ПДН  Сарварова Л.Р.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Железная дорога – зона повышенной опасности!   Известно, что современный железнодорожный транспорт – один из самых удобных, быстрых, комфортабельных и популярных видов транспорта. Максимальная интенсивность движения, возросшая длина составов, высокая скорость движения (от 80 до 250 км/час) сделали железнодорожный транспорт объектом повышенной опасности. При скорости 100 км/час поезда проходят в секунду 20 - 30 метров, в результате чего исключается возможность остановить поезд на коротком участке пути. Поэтому внезапное появление человека в рельсовой колее или хождение вдоль ж.д. пути в неустановленных местах может привести к несчастным случаям и нарушению движения поездов, а резкое торможение – к разрыву поезда или даже крушению с гибелью многих людей. Оградить ж.д. пути на многие тысячи километров, как ограждаются промышленные предприятия, невозможно. Вот почему необходимо помнить, что железнодорожный  транспорт является зоной повышенной опасности и нахождение посторонних граждан на ж.д. пути, на станции или перегоне опасно для жизни и строго воспрещается. С уважением инспектор ПДН  Сарварова Л.Р. </dc:title>
  <dc:creator>СЕКРЕТАРЬ-ПК\edu</dc:creator>
  <cp:lastModifiedBy>Секретарь</cp:lastModifiedBy>
  <cp:revision>2</cp:revision>
  <dcterms:created xsi:type="dcterms:W3CDTF">2020-04-10T08:15:06Z</dcterms:created>
  <dcterms:modified xsi:type="dcterms:W3CDTF">2020-04-10T08:22:21Z</dcterms:modified>
</cp:coreProperties>
</file>